
<file path=[Content_Types].xml><?xml version="1.0" encoding="utf-8"?>
<Types xmlns="http://schemas.openxmlformats.org/package/2006/content-types">
  <Default Extension="bin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2.bin" ContentType="image/jpeg"/>
  <Override PartName="/ppt/notesSlides/notesSlide4.xml" ContentType="application/vnd.openxmlformats-officedocument.presentationml.notesSlide+xml"/>
  <Override PartName="/ppt/media/image3.bin" ContentType="image/jpeg"/>
  <Override PartName="/ppt/notesSlides/notesSlide5.xml" ContentType="application/vnd.openxmlformats-officedocument.presentationml.notesSlide+xml"/>
  <Override PartName="/ppt/media/image4.bin" ContentType="image/jpeg"/>
  <Override PartName="/ppt/notesSlides/notesSlide6.xml" ContentType="application/vnd.openxmlformats-officedocument.presentationml.notesSlide+xml"/>
  <Override PartName="/ppt/media/image5.bin" ContentType="image/jpeg"/>
  <Override PartName="/ppt/notesSlides/notesSlide7.xml" ContentType="application/vnd.openxmlformats-officedocument.presentationml.notesSlide+xml"/>
  <Override PartName="/ppt/media/image6.bin" ContentType="image/jpeg"/>
  <Override PartName="/ppt/notesSlides/notesSlide8.xml" ContentType="application/vnd.openxmlformats-officedocument.presentationml.notesSlide+xml"/>
  <Override PartName="/ppt/media/image7.bin" ContentType="image/jpeg"/>
  <Override PartName="/ppt/notesSlides/notesSlide9.xml" ContentType="application/vnd.openxmlformats-officedocument.presentationml.notesSlide+xml"/>
  <Override PartName="/ppt/media/image8.bin" ContentType="image/jpeg"/>
  <Override PartName="/ppt/notesSlides/notesSlide10.xml" ContentType="application/vnd.openxmlformats-officedocument.presentationml.notesSlide+xml"/>
  <Override PartName="/ppt/media/image9.bin" ContentType="image/jpeg"/>
  <Override PartName="/ppt/notesSlides/notesSlide11.xml" ContentType="application/vnd.openxmlformats-officedocument.presentationml.notesSlide+xml"/>
  <Override PartName="/ppt/media/image10.bin" ContentType="image/jpeg"/>
  <Override PartName="/ppt/notesSlides/notesSlide12.xml" ContentType="application/vnd.openxmlformats-officedocument.presentationml.notesSlide+xml"/>
  <Override PartName="/ppt/media/image11.bin" ContentType="image/jpeg"/>
  <Override PartName="/ppt/notesSlides/notesSlide13.xml" ContentType="application/vnd.openxmlformats-officedocument.presentationml.notesSlide+xml"/>
  <Override PartName="/ppt/media/image12.bin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808C"/>
    <a:srgbClr val="C5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5" autoAdjust="0"/>
  </p:normalViewPr>
  <p:slideViewPr>
    <p:cSldViewPr snapToGrid="0">
      <p:cViewPr varScale="1">
        <p:scale>
          <a:sx n="62" d="100"/>
          <a:sy n="62" d="100"/>
        </p:scale>
        <p:origin x="75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A73B-A244-484C-800B-705039D9687B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3B6C-8DEA-4B83-B2F3-1A286638E61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40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70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059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67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9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91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01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712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480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159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24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35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0F2E-A188-4183-9BBE-0525726E45F0}" type="datetimeFigureOut">
              <a:rPr lang="da-DK"/>
              <a:pPr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0C8E-E3BA-4B7C-B528-49F35C5B827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894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0" r:id="rId3"/>
    <p:sldLayoutId id="2147483658" r:id="rId4"/>
    <p:sldLayoutId id="2147483656" r:id="rId5"/>
    <p:sldLayoutId id="2147483654" r:id="rId6"/>
    <p:sldLayoutId id="2147483651" r:id="rId7"/>
    <p:sldLayoutId id="2147483649" r:id="rId8"/>
    <p:sldLayoutId id="2147483659" r:id="rId9"/>
    <p:sldLayoutId id="2147483657" r:id="rId10"/>
    <p:sldLayoutId id="21474836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92" y="126464"/>
            <a:ext cx="9619200" cy="6570000"/>
          </a:xfrm>
          <a:prstGeom prst="rect">
            <a:avLst/>
          </a:prstGeom>
          <a:solidFill>
            <a:srgbClr val="C5C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268003" y="2963364"/>
            <a:ext cx="90291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 sysselsetting blant innvandrere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8986" y="3493122"/>
            <a:ext cx="91845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327" y="3748955"/>
            <a:ext cx="1822303" cy="261610"/>
          </a:xfrm>
          <a:prstGeom prst="rect">
            <a:avLst/>
          </a:prstGeom>
          <a:noFill/>
        </p:spPr>
      </p:sp>
      <p:sp>
        <p:nvSpPr>
          <p:cNvPr id="13" name="TextBox 12"/>
          <p:cNvSpPr txBox="1"/>
          <p:nvPr/>
        </p:nvSpPr>
        <p:spPr>
          <a:xfrm>
            <a:off x="298326" y="4040349"/>
            <a:ext cx="9040688" cy="230832"/>
          </a:xfrm>
          <a:prstGeom prst="rect">
            <a:avLst/>
          </a:prstGeom>
          <a:noFill/>
        </p:spPr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23" y="6196147"/>
            <a:ext cx="15049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288883" y="6112884"/>
            <a:ext cx="440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Published by Hans Kristian Aag</a:t>
            </a:r>
            <a:endParaRPr lang="da-DK" sz="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 21 2017 at 12:5</a:t>
            </a:r>
          </a:p>
          <a:p>
            <a:r>
              <a:rPr lang="da-DK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Powered by </a:t>
            </a:r>
            <a:r>
              <a:rPr lang="da-DK" sz="8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Enalyzer</a:t>
            </a:r>
            <a:endParaRPr lang="da-DK" sz="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4775" y="3754591"/>
            <a:ext cx="1554924" cy="261610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Har noen av praktikantene blitt tilbudt arbeid i din bedrift etter endt praksisperiode?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Ville din bedrift ansatt flere med innvandrer- / flerkulturell bakgrunn dersom dere ble sikret opplæring og oppfølging gjennom prøvetiden?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Hvordan stiller du deg til utsagnet "Virksomheten vår trenger oppdatert kunnskap om flerkulturell ledelse"?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Skal din bedrift mest sannsynlig utlyse stillinger de neste 12 måneder?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92" y="126464"/>
            <a:ext cx="9619200" cy="6570000"/>
          </a:xfrm>
          <a:prstGeom prst="rect">
            <a:avLst/>
          </a:prstGeom>
          <a:solidFill>
            <a:srgbClr val="C5C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268003" y="2963364"/>
            <a:ext cx="90291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Avsnitt 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8986" y="3493122"/>
            <a:ext cx="91845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327" y="4099163"/>
            <a:ext cx="1822303" cy="261610"/>
          </a:xfrm>
          <a:prstGeom prst="rect">
            <a:avLst/>
          </a:prstGeom>
          <a:noFill/>
        </p:spPr>
      </p:sp>
      <p:sp>
        <p:nvSpPr>
          <p:cNvPr id="13" name="TextBox 12"/>
          <p:cNvSpPr txBox="1"/>
          <p:nvPr/>
        </p:nvSpPr>
        <p:spPr>
          <a:xfrm>
            <a:off x="298326" y="4390557"/>
            <a:ext cx="9040688" cy="230832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112884"/>
            <a:ext cx="440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Published by Hans Kristian Aag</a:t>
            </a:r>
            <a:endParaRPr lang="da-DK" sz="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 21 2017 at 12:5</a:t>
            </a:r>
          </a:p>
          <a:p>
            <a:r>
              <a:rPr lang="da-DK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Powered by </a:t>
            </a:r>
            <a:r>
              <a:rPr lang="da-DK" sz="8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Enalyzer</a:t>
            </a:r>
            <a:endParaRPr lang="da-DK" sz="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4775" y="4104799"/>
            <a:ext cx="1554924" cy="261610"/>
          </a:xfrm>
          <a:prstGeom prst="rect">
            <a:avLst/>
          </a:prstGeom>
          <a:noFill/>
        </p:spPr>
      </p:sp>
      <p:sp>
        <p:nvSpPr>
          <p:cNvPr id="12" name="TextBox 11"/>
          <p:cNvSpPr txBox="1"/>
          <p:nvPr/>
        </p:nvSpPr>
        <p:spPr>
          <a:xfrm>
            <a:off x="298327" y="3593322"/>
            <a:ext cx="9256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 sysselsetting blant innvandrere</a:t>
            </a:r>
          </a:p>
        </p:txBody>
      </p:sp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Svar status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4115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Er du med og tar beslutninger om ansettelser i din virksomhet?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Har din bedrift ansatte med innvandrer- / annen kulturell bakgrunn?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I hvilken grad har din virksomhet ønske om å bidra til å styrke sysselsettingsgraden blant innvandrere i samfunnet? Skala 1-5 hvor 1 = i liten grad, og 5 = i stor grad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Bør private virksomheter/arbeidsgivere i større grad involveres i arbeidet med å øke sysselsettingsgraden blant innvandrere?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I hvilken grad har din virksomhet blitt involvert i arbeidet med å øke sysselsettingsgraden blant innvandrere? Skala 1-5 hvor 1 = i liten grad, og 5 = i stor grad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Har din bedrift hatt personer med innvandrerbakgrunn i praksis de siste 12 måneder?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21 2017 at 12:5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70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A4 (210 x 297 mm)</PresentationFormat>
  <Paragraphs>55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Berit Boneng Wesenlund</dc:creator>
  <cp:lastModifiedBy>Berit Boneng Wesenlund</cp:lastModifiedBy>
  <cp:revision>1</cp:revision>
  <dcterms:modified xsi:type="dcterms:W3CDTF">2017-08-21T10:06:56Z</dcterms:modified>
</cp:coreProperties>
</file>