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10"/>
  </p:notesMasterIdLst>
  <p:handoutMasterIdLst>
    <p:handoutMasterId r:id="rId11"/>
  </p:handoutMasterIdLst>
  <p:sldIdLst>
    <p:sldId id="256" r:id="rId2"/>
    <p:sldId id="258" r:id="rId3"/>
    <p:sldId id="259" r:id="rId4"/>
    <p:sldId id="260" r:id="rId5"/>
    <p:sldId id="261" r:id="rId6"/>
    <p:sldId id="262" r:id="rId7"/>
    <p:sldId id="263" r:id="rId8"/>
    <p:sldId id="264" r:id="rId9"/>
  </p:sldIdLst>
  <p:sldSz cx="9144000" cy="6858000" type="screen4x3"/>
  <p:notesSz cx="6794500" cy="9918700"/>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8" d="100"/>
          <a:sy n="88" d="100"/>
        </p:scale>
        <p:origin x="135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8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nb-NO"/>
          </a:p>
        </p:txBody>
      </p:sp>
      <p:sp>
        <p:nvSpPr>
          <p:cNvPr id="3" name="Plassholder for dato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7A72FAF0-E272-4D1D-836C-3B60CADD8E76}" type="datetimeFigureOut">
              <a:rPr lang="nb-NO"/>
              <a:pPr>
                <a:defRPr/>
              </a:pPr>
              <a:t>15.05.2017</a:t>
            </a:fld>
            <a:endParaRPr lang="nb-NO"/>
          </a:p>
        </p:txBody>
      </p:sp>
      <p:sp>
        <p:nvSpPr>
          <p:cNvPr id="4" name="Plassholder for bunntekst 3"/>
          <p:cNvSpPr>
            <a:spLocks noGrp="1"/>
          </p:cNvSpPr>
          <p:nvPr>
            <p:ph type="ftr" sz="quarter" idx="2"/>
          </p:nvPr>
        </p:nvSpPr>
        <p:spPr>
          <a:xfrm>
            <a:off x="0" y="9421813"/>
            <a:ext cx="29448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nb-NO"/>
          </a:p>
        </p:txBody>
      </p:sp>
      <p:sp>
        <p:nvSpPr>
          <p:cNvPr id="5" name="Plassholder for lysbildenummer 4"/>
          <p:cNvSpPr>
            <a:spLocks noGrp="1"/>
          </p:cNvSpPr>
          <p:nvPr>
            <p:ph type="sldNum" sz="quarter" idx="3"/>
          </p:nvPr>
        </p:nvSpPr>
        <p:spPr>
          <a:xfrm>
            <a:off x="3848100" y="9421813"/>
            <a:ext cx="2944813" cy="4953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E05AE01-878F-4D2C-A27C-8258B7296621}" type="slidenum">
              <a:rPr lang="nb-NO" altLang="nb-NO"/>
              <a:pPr>
                <a:defRPr/>
              </a:pPr>
              <a:t>‹#›</a:t>
            </a:fld>
            <a:endParaRPr lang="nb-NO" altLang="nb-NO"/>
          </a:p>
        </p:txBody>
      </p:sp>
    </p:spTree>
    <p:extLst>
      <p:ext uri="{BB962C8B-B14F-4D97-AF65-F5344CB8AC3E}">
        <p14:creationId xmlns:p14="http://schemas.microsoft.com/office/powerpoint/2010/main" val="4015087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813" cy="4953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nb-NO"/>
          </a:p>
        </p:txBody>
      </p:sp>
      <p:sp>
        <p:nvSpPr>
          <p:cNvPr id="3" name="Plassholder for dato 2"/>
          <p:cNvSpPr>
            <a:spLocks noGrp="1"/>
          </p:cNvSpPr>
          <p:nvPr>
            <p:ph type="dt" idx="1"/>
          </p:nvPr>
        </p:nvSpPr>
        <p:spPr>
          <a:xfrm>
            <a:off x="3848100" y="0"/>
            <a:ext cx="2944813" cy="4953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014FC1F3-334B-40CB-8ACD-978CAA66CC06}" type="datetimeFigureOut">
              <a:rPr lang="nb-NO"/>
              <a:pPr>
                <a:defRPr/>
              </a:pPr>
              <a:t>15.05.2017</a:t>
            </a:fld>
            <a:endParaRPr lang="nb-NO"/>
          </a:p>
        </p:txBody>
      </p:sp>
      <p:sp>
        <p:nvSpPr>
          <p:cNvPr id="4" name="Plassholder for lysbilde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p:cNvSpPr>
            <a:spLocks noGrp="1"/>
          </p:cNvSpPr>
          <p:nvPr>
            <p:ph type="body" sz="quarter" idx="3"/>
          </p:nvPr>
        </p:nvSpPr>
        <p:spPr>
          <a:xfrm>
            <a:off x="679450" y="4711700"/>
            <a:ext cx="5435600" cy="446246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p:cNvSpPr>
            <a:spLocks noGrp="1"/>
          </p:cNvSpPr>
          <p:nvPr>
            <p:ph type="ftr" sz="quarter" idx="4"/>
          </p:nvPr>
        </p:nvSpPr>
        <p:spPr>
          <a:xfrm>
            <a:off x="0" y="9421813"/>
            <a:ext cx="2944813" cy="4953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nb-NO"/>
          </a:p>
        </p:txBody>
      </p:sp>
      <p:sp>
        <p:nvSpPr>
          <p:cNvPr id="7" name="Plassholder for lysbildenummer 6"/>
          <p:cNvSpPr>
            <a:spLocks noGrp="1"/>
          </p:cNvSpPr>
          <p:nvPr>
            <p:ph type="sldNum" sz="quarter" idx="5"/>
          </p:nvPr>
        </p:nvSpPr>
        <p:spPr>
          <a:xfrm>
            <a:off x="3848100" y="9421813"/>
            <a:ext cx="2944813" cy="4953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F1BE897-AFE9-4EFB-8694-333B778CC87E}" type="slidenum">
              <a:rPr lang="nb-NO" altLang="nb-NO"/>
              <a:pPr>
                <a:defRPr/>
              </a:pPr>
              <a:t>‹#›</a:t>
            </a:fld>
            <a:endParaRPr lang="nb-NO" altLang="nb-NO"/>
          </a:p>
        </p:txBody>
      </p:sp>
    </p:spTree>
    <p:extLst>
      <p:ext uri="{BB962C8B-B14F-4D97-AF65-F5344CB8AC3E}">
        <p14:creationId xmlns:p14="http://schemas.microsoft.com/office/powerpoint/2010/main" val="14794424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b-NO" altLang="nb-NO" smtClean="0"/>
          </a:p>
        </p:txBody>
      </p:sp>
      <p:sp>
        <p:nvSpPr>
          <p:cNvPr id="15364" name="Plassholder for lysbilde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A6FD27B2-794D-4949-8618-BC00419330E5}" type="slidenum">
              <a:rPr lang="nb-NO" altLang="nb-NO" smtClean="0">
                <a:latin typeface="Arial" panose="020B0604020202020204" pitchFamily="34" charset="0"/>
              </a:rPr>
              <a:pPr fontAlgn="base">
                <a:spcBef>
                  <a:spcPct val="0"/>
                </a:spcBef>
                <a:spcAft>
                  <a:spcPct val="0"/>
                </a:spcAft>
              </a:pPr>
              <a:t>1</a:t>
            </a:fld>
            <a:endParaRPr lang="nb-NO" altLang="nb-NO" smtClean="0">
              <a:latin typeface="Arial" panose="020B0604020202020204" pitchFamily="34" charset="0"/>
            </a:endParaRPr>
          </a:p>
        </p:txBody>
      </p:sp>
    </p:spTree>
    <p:extLst>
      <p:ext uri="{BB962C8B-B14F-4D97-AF65-F5344CB8AC3E}">
        <p14:creationId xmlns:p14="http://schemas.microsoft.com/office/powerpoint/2010/main" val="3514686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cxnSp>
        <p:nvCxnSpPr>
          <p:cNvPr id="4" name="Straight Connector 14"/>
          <p:cNvCxnSpPr/>
          <p:nvPr/>
        </p:nvCxnSpPr>
        <p:spPr>
          <a:xfrm>
            <a:off x="2395538" y="3529013"/>
            <a:ext cx="56197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2396319" y="802299"/>
            <a:ext cx="5618515" cy="2541431"/>
          </a:xfrm>
        </p:spPr>
        <p:txBody>
          <a:bodyPr bIns="0" anchor="b"/>
          <a:lstStyle>
            <a:lvl1pPr algn="l">
              <a:defRPr sz="5400"/>
            </a:lvl1pPr>
          </a:lstStyle>
          <a:p>
            <a:r>
              <a:rPr lang="nb-NO"/>
              <a:t>Klikk for å redigere tittelstil</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5" name="Date Placeholder 3"/>
          <p:cNvSpPr>
            <a:spLocks noGrp="1"/>
          </p:cNvSpPr>
          <p:nvPr>
            <p:ph type="dt" sz="half" idx="10"/>
          </p:nvPr>
        </p:nvSpPr>
        <p:spPr/>
        <p:txBody>
          <a:bodyPr/>
          <a:lstStyle>
            <a:lvl1pPr>
              <a:defRPr/>
            </a:lvl1pPr>
          </a:lstStyle>
          <a:p>
            <a:pPr>
              <a:defRPr/>
            </a:pPr>
            <a:endParaRPr lang="nb-NO"/>
          </a:p>
        </p:txBody>
      </p:sp>
      <p:sp>
        <p:nvSpPr>
          <p:cNvPr id="6" name="Footer Placeholder 4"/>
          <p:cNvSpPr>
            <a:spLocks noGrp="1"/>
          </p:cNvSpPr>
          <p:nvPr>
            <p:ph type="ftr" sz="quarter" idx="11"/>
          </p:nvPr>
        </p:nvSpPr>
        <p:spPr>
          <a:xfrm>
            <a:off x="2395538" y="328613"/>
            <a:ext cx="3087687" cy="309562"/>
          </a:xfrm>
        </p:spPr>
        <p:txBody>
          <a:bodyPr/>
          <a:lstStyle>
            <a:lvl1pPr>
              <a:defRPr/>
            </a:lvl1pPr>
          </a:lstStyle>
          <a:p>
            <a:pPr>
              <a:defRPr/>
            </a:pPr>
            <a:r>
              <a:rPr lang="nb-NO"/>
              <a:t>Helsehuset SALIS</a:t>
            </a:r>
          </a:p>
        </p:txBody>
      </p:sp>
      <p:sp>
        <p:nvSpPr>
          <p:cNvPr id="7" name="Slide Number Placeholder 5"/>
          <p:cNvSpPr>
            <a:spLocks noGrp="1"/>
          </p:cNvSpPr>
          <p:nvPr>
            <p:ph type="sldNum" sz="quarter" idx="12"/>
          </p:nvPr>
        </p:nvSpPr>
        <p:spPr>
          <a:xfrm>
            <a:off x="1435100" y="798513"/>
            <a:ext cx="801688" cy="504825"/>
          </a:xfrm>
        </p:spPr>
        <p:txBody>
          <a:bodyPr/>
          <a:lstStyle>
            <a:lvl1pPr>
              <a:defRPr/>
            </a:lvl1pPr>
          </a:lstStyle>
          <a:p>
            <a:pPr>
              <a:defRPr/>
            </a:pPr>
            <a:fld id="{BA7DE1DB-5A90-4835-8E26-6C86B3EF162F}" type="slidenum">
              <a:rPr lang="nb-NO" altLang="nb-NO"/>
              <a:pPr>
                <a:defRPr/>
              </a:pPr>
              <a:t>‹#›</a:t>
            </a:fld>
            <a:endParaRPr lang="nb-NO" altLang="nb-NO"/>
          </a:p>
        </p:txBody>
      </p:sp>
    </p:spTree>
    <p:extLst>
      <p:ext uri="{BB962C8B-B14F-4D97-AF65-F5344CB8AC3E}">
        <p14:creationId xmlns:p14="http://schemas.microsoft.com/office/powerpoint/2010/main" val="343919779"/>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cxnSp>
        <p:nvCxnSpPr>
          <p:cNvPr id="4" name="Straight Connector 32"/>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3"/>
          <p:cNvSpPr>
            <a:spLocks noGrp="1"/>
          </p:cNvSpPr>
          <p:nvPr>
            <p:ph type="dt" sz="half" idx="10"/>
          </p:nvPr>
        </p:nvSpPr>
        <p:spPr/>
        <p:txBody>
          <a:bodyPr/>
          <a:lstStyle>
            <a:lvl1pPr>
              <a:defRPr/>
            </a:lvl1pPr>
          </a:lstStyle>
          <a:p>
            <a:pPr>
              <a:defRPr/>
            </a:pPr>
            <a:endParaRPr lang="nb-NO"/>
          </a:p>
        </p:txBody>
      </p:sp>
      <p:sp>
        <p:nvSpPr>
          <p:cNvPr id="6" name="Footer Placeholder 4"/>
          <p:cNvSpPr>
            <a:spLocks noGrp="1"/>
          </p:cNvSpPr>
          <p:nvPr>
            <p:ph type="ftr" sz="quarter" idx="11"/>
          </p:nvPr>
        </p:nvSpPr>
        <p:spPr/>
        <p:txBody>
          <a:bodyPr/>
          <a:lstStyle>
            <a:lvl1pPr>
              <a:defRPr/>
            </a:lvl1pPr>
          </a:lstStyle>
          <a:p>
            <a:pPr>
              <a:defRPr/>
            </a:pPr>
            <a:r>
              <a:rPr lang="nb-NO"/>
              <a:t>Helsehuset SALIS</a:t>
            </a:r>
          </a:p>
        </p:txBody>
      </p:sp>
      <p:sp>
        <p:nvSpPr>
          <p:cNvPr id="7" name="Slide Number Placeholder 5"/>
          <p:cNvSpPr>
            <a:spLocks noGrp="1"/>
          </p:cNvSpPr>
          <p:nvPr>
            <p:ph type="sldNum" sz="quarter" idx="12"/>
          </p:nvPr>
        </p:nvSpPr>
        <p:spPr/>
        <p:txBody>
          <a:bodyPr/>
          <a:lstStyle>
            <a:lvl1pPr>
              <a:defRPr/>
            </a:lvl1pPr>
          </a:lstStyle>
          <a:p>
            <a:pPr>
              <a:defRPr/>
            </a:pPr>
            <a:fld id="{B9F15828-9AD6-42BA-B770-D7818E364AA7}" type="slidenum">
              <a:rPr lang="nb-NO" altLang="nb-NO"/>
              <a:pPr>
                <a:defRPr/>
              </a:pPr>
              <a:t>‹#›</a:t>
            </a:fld>
            <a:endParaRPr lang="nb-NO" altLang="nb-NO"/>
          </a:p>
        </p:txBody>
      </p:sp>
    </p:spTree>
    <p:extLst>
      <p:ext uri="{BB962C8B-B14F-4D97-AF65-F5344CB8AC3E}">
        <p14:creationId xmlns:p14="http://schemas.microsoft.com/office/powerpoint/2010/main" val="1021158112"/>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cxnSp>
        <p:nvCxnSpPr>
          <p:cNvPr id="4" name="Straight Connector 14"/>
          <p:cNvCxnSpPr/>
          <p:nvPr/>
        </p:nvCxnSpPr>
        <p:spPr>
          <a:xfrm>
            <a:off x="6918325" y="798513"/>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3"/>
          <p:cNvSpPr>
            <a:spLocks noGrp="1"/>
          </p:cNvSpPr>
          <p:nvPr>
            <p:ph type="dt" sz="half" idx="10"/>
          </p:nvPr>
        </p:nvSpPr>
        <p:spPr/>
        <p:txBody>
          <a:bodyPr/>
          <a:lstStyle>
            <a:lvl1pPr>
              <a:defRPr/>
            </a:lvl1pPr>
          </a:lstStyle>
          <a:p>
            <a:pPr>
              <a:defRPr/>
            </a:pPr>
            <a:endParaRPr lang="nb-NO"/>
          </a:p>
        </p:txBody>
      </p:sp>
      <p:sp>
        <p:nvSpPr>
          <p:cNvPr id="6" name="Footer Placeholder 4"/>
          <p:cNvSpPr>
            <a:spLocks noGrp="1"/>
          </p:cNvSpPr>
          <p:nvPr>
            <p:ph type="ftr" sz="quarter" idx="11"/>
          </p:nvPr>
        </p:nvSpPr>
        <p:spPr/>
        <p:txBody>
          <a:bodyPr/>
          <a:lstStyle>
            <a:lvl1pPr>
              <a:defRPr/>
            </a:lvl1pPr>
          </a:lstStyle>
          <a:p>
            <a:pPr>
              <a:defRPr/>
            </a:pPr>
            <a:r>
              <a:rPr lang="nb-NO"/>
              <a:t>Helsehuset SALIS</a:t>
            </a:r>
          </a:p>
        </p:txBody>
      </p:sp>
      <p:sp>
        <p:nvSpPr>
          <p:cNvPr id="7" name="Slide Number Placeholder 5"/>
          <p:cNvSpPr>
            <a:spLocks noGrp="1"/>
          </p:cNvSpPr>
          <p:nvPr>
            <p:ph type="sldNum" sz="quarter" idx="12"/>
          </p:nvPr>
        </p:nvSpPr>
        <p:spPr/>
        <p:txBody>
          <a:bodyPr/>
          <a:lstStyle>
            <a:lvl1pPr>
              <a:defRPr/>
            </a:lvl1pPr>
          </a:lstStyle>
          <a:p>
            <a:pPr>
              <a:defRPr/>
            </a:pPr>
            <a:fld id="{BE63BFE0-6C65-4AB3-A577-2311543B765A}" type="slidenum">
              <a:rPr lang="nb-NO" altLang="nb-NO"/>
              <a:pPr>
                <a:defRPr/>
              </a:pPr>
              <a:t>‹#›</a:t>
            </a:fld>
            <a:endParaRPr lang="nb-NO" altLang="nb-NO"/>
          </a:p>
        </p:txBody>
      </p:sp>
    </p:spTree>
    <p:extLst>
      <p:ext uri="{BB962C8B-B14F-4D97-AF65-F5344CB8AC3E}">
        <p14:creationId xmlns:p14="http://schemas.microsoft.com/office/powerpoint/2010/main" val="3854743002"/>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cxnSp>
        <p:nvCxnSpPr>
          <p:cNvPr id="4" name="Straight Connector 32"/>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3"/>
          <p:cNvSpPr>
            <a:spLocks noGrp="1"/>
          </p:cNvSpPr>
          <p:nvPr>
            <p:ph type="dt" sz="half" idx="10"/>
          </p:nvPr>
        </p:nvSpPr>
        <p:spPr/>
        <p:txBody>
          <a:bodyPr/>
          <a:lstStyle>
            <a:lvl1pPr>
              <a:defRPr/>
            </a:lvl1pPr>
          </a:lstStyle>
          <a:p>
            <a:pPr>
              <a:defRPr/>
            </a:pPr>
            <a:endParaRPr lang="nb-NO"/>
          </a:p>
        </p:txBody>
      </p:sp>
      <p:sp>
        <p:nvSpPr>
          <p:cNvPr id="6" name="Footer Placeholder 4"/>
          <p:cNvSpPr>
            <a:spLocks noGrp="1"/>
          </p:cNvSpPr>
          <p:nvPr>
            <p:ph type="ftr" sz="quarter" idx="11"/>
          </p:nvPr>
        </p:nvSpPr>
        <p:spPr/>
        <p:txBody>
          <a:bodyPr/>
          <a:lstStyle>
            <a:lvl1pPr>
              <a:defRPr/>
            </a:lvl1pPr>
          </a:lstStyle>
          <a:p>
            <a:pPr>
              <a:defRPr/>
            </a:pPr>
            <a:r>
              <a:rPr lang="nb-NO"/>
              <a:t>Helsehuset SALIS</a:t>
            </a:r>
          </a:p>
        </p:txBody>
      </p:sp>
      <p:sp>
        <p:nvSpPr>
          <p:cNvPr id="7" name="Slide Number Placeholder 5"/>
          <p:cNvSpPr>
            <a:spLocks noGrp="1"/>
          </p:cNvSpPr>
          <p:nvPr>
            <p:ph type="sldNum" sz="quarter" idx="12"/>
          </p:nvPr>
        </p:nvSpPr>
        <p:spPr/>
        <p:txBody>
          <a:bodyPr/>
          <a:lstStyle>
            <a:lvl1pPr>
              <a:defRPr/>
            </a:lvl1pPr>
          </a:lstStyle>
          <a:p>
            <a:pPr>
              <a:defRPr/>
            </a:pPr>
            <a:fld id="{2D272DCF-BFA2-4C64-AC16-C0F399C4236E}" type="slidenum">
              <a:rPr lang="nb-NO" altLang="nb-NO"/>
              <a:pPr>
                <a:defRPr/>
              </a:pPr>
              <a:t>‹#›</a:t>
            </a:fld>
            <a:endParaRPr lang="nb-NO" altLang="nb-NO"/>
          </a:p>
        </p:txBody>
      </p:sp>
    </p:spTree>
    <p:extLst>
      <p:ext uri="{BB962C8B-B14F-4D97-AF65-F5344CB8AC3E}">
        <p14:creationId xmlns:p14="http://schemas.microsoft.com/office/powerpoint/2010/main" val="60516381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cxnSp>
        <p:nvCxnSpPr>
          <p:cNvPr id="4" name="Straight Connector 14"/>
          <p:cNvCxnSpPr/>
          <p:nvPr/>
        </p:nvCxnSpPr>
        <p:spPr>
          <a:xfrm>
            <a:off x="1443038" y="3805238"/>
            <a:ext cx="561816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1756130"/>
            <a:ext cx="5617002" cy="1887950"/>
          </a:xfrm>
        </p:spPr>
        <p:txBody>
          <a:bodyPr anchor="b"/>
          <a:lstStyle>
            <a:lvl1pPr algn="l">
              <a:defRPr sz="3200"/>
            </a:lvl1pPr>
          </a:lstStyle>
          <a:p>
            <a:r>
              <a:rPr lang="nb-NO"/>
              <a:t>Klikk for å redigere tittelstil</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Rediger tekststiler i malen</a:t>
            </a:r>
          </a:p>
        </p:txBody>
      </p:sp>
      <p:sp>
        <p:nvSpPr>
          <p:cNvPr id="5" name="Date Placeholder 3"/>
          <p:cNvSpPr>
            <a:spLocks noGrp="1"/>
          </p:cNvSpPr>
          <p:nvPr>
            <p:ph type="dt" sz="half" idx="10"/>
          </p:nvPr>
        </p:nvSpPr>
        <p:spPr/>
        <p:txBody>
          <a:bodyPr/>
          <a:lstStyle>
            <a:lvl1pPr>
              <a:defRPr/>
            </a:lvl1pPr>
          </a:lstStyle>
          <a:p>
            <a:pPr>
              <a:defRPr/>
            </a:pPr>
            <a:endParaRPr lang="nb-NO"/>
          </a:p>
        </p:txBody>
      </p:sp>
      <p:sp>
        <p:nvSpPr>
          <p:cNvPr id="6" name="Footer Placeholder 4"/>
          <p:cNvSpPr>
            <a:spLocks noGrp="1"/>
          </p:cNvSpPr>
          <p:nvPr>
            <p:ph type="ftr" sz="quarter" idx="11"/>
          </p:nvPr>
        </p:nvSpPr>
        <p:spPr/>
        <p:txBody>
          <a:bodyPr/>
          <a:lstStyle>
            <a:lvl1pPr>
              <a:defRPr/>
            </a:lvl1pPr>
          </a:lstStyle>
          <a:p>
            <a:pPr>
              <a:defRPr/>
            </a:pPr>
            <a:r>
              <a:rPr lang="nb-NO"/>
              <a:t>Helsehuset SALIS</a:t>
            </a:r>
          </a:p>
        </p:txBody>
      </p:sp>
      <p:sp>
        <p:nvSpPr>
          <p:cNvPr id="7" name="Slide Number Placeholder 5"/>
          <p:cNvSpPr>
            <a:spLocks noGrp="1"/>
          </p:cNvSpPr>
          <p:nvPr>
            <p:ph type="sldNum" sz="quarter" idx="12"/>
          </p:nvPr>
        </p:nvSpPr>
        <p:spPr/>
        <p:txBody>
          <a:bodyPr/>
          <a:lstStyle>
            <a:lvl1pPr>
              <a:defRPr/>
            </a:lvl1pPr>
          </a:lstStyle>
          <a:p>
            <a:pPr>
              <a:defRPr/>
            </a:pPr>
            <a:fld id="{A4DF5796-E808-4BA8-8753-CEBF371C78F2}" type="slidenum">
              <a:rPr lang="nb-NO" altLang="nb-NO"/>
              <a:pPr>
                <a:defRPr/>
              </a:pPr>
              <a:t>‹#›</a:t>
            </a:fld>
            <a:endParaRPr lang="nb-NO" altLang="nb-NO"/>
          </a:p>
        </p:txBody>
      </p:sp>
    </p:spTree>
    <p:extLst>
      <p:ext uri="{BB962C8B-B14F-4D97-AF65-F5344CB8AC3E}">
        <p14:creationId xmlns:p14="http://schemas.microsoft.com/office/powerpoint/2010/main" val="4096075166"/>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cxnSp>
        <p:nvCxnSpPr>
          <p:cNvPr id="5" name="Straight Connector 32"/>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890"/>
            <a:ext cx="6571343" cy="1059305"/>
          </a:xfrm>
        </p:spPr>
        <p:txBody>
          <a:bodyPr/>
          <a:lstStyle/>
          <a:p>
            <a:r>
              <a:rPr lang="nb-NO"/>
              <a:t>Klikk for å redigere tittelstil</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6" name="Date Placeholder 4"/>
          <p:cNvSpPr>
            <a:spLocks noGrp="1"/>
          </p:cNvSpPr>
          <p:nvPr>
            <p:ph type="dt" sz="half" idx="10"/>
          </p:nvPr>
        </p:nvSpPr>
        <p:spPr/>
        <p:txBody>
          <a:bodyPr/>
          <a:lstStyle>
            <a:lvl1pPr>
              <a:defRPr/>
            </a:lvl1pPr>
          </a:lstStyle>
          <a:p>
            <a:pPr>
              <a:defRPr/>
            </a:pPr>
            <a:endParaRPr lang="nb-NO"/>
          </a:p>
        </p:txBody>
      </p:sp>
      <p:sp>
        <p:nvSpPr>
          <p:cNvPr id="7" name="Footer Placeholder 5"/>
          <p:cNvSpPr>
            <a:spLocks noGrp="1"/>
          </p:cNvSpPr>
          <p:nvPr>
            <p:ph type="ftr" sz="quarter" idx="11"/>
          </p:nvPr>
        </p:nvSpPr>
        <p:spPr/>
        <p:txBody>
          <a:bodyPr/>
          <a:lstStyle>
            <a:lvl1pPr>
              <a:defRPr/>
            </a:lvl1pPr>
          </a:lstStyle>
          <a:p>
            <a:pPr>
              <a:defRPr/>
            </a:pPr>
            <a:r>
              <a:rPr lang="nb-NO"/>
              <a:t>Helsehuset SALIS</a:t>
            </a:r>
          </a:p>
        </p:txBody>
      </p:sp>
      <p:sp>
        <p:nvSpPr>
          <p:cNvPr id="8" name="Slide Number Placeholder 6"/>
          <p:cNvSpPr>
            <a:spLocks noGrp="1"/>
          </p:cNvSpPr>
          <p:nvPr>
            <p:ph type="sldNum" sz="quarter" idx="12"/>
          </p:nvPr>
        </p:nvSpPr>
        <p:spPr/>
        <p:txBody>
          <a:bodyPr/>
          <a:lstStyle>
            <a:lvl1pPr>
              <a:defRPr/>
            </a:lvl1pPr>
          </a:lstStyle>
          <a:p>
            <a:pPr>
              <a:defRPr/>
            </a:pPr>
            <a:fld id="{FC820B7C-51C3-485A-84EB-B8078D7735BF}" type="slidenum">
              <a:rPr lang="nb-NO" altLang="nb-NO"/>
              <a:pPr>
                <a:defRPr/>
              </a:pPr>
              <a:t>‹#›</a:t>
            </a:fld>
            <a:endParaRPr lang="nb-NO" altLang="nb-NO"/>
          </a:p>
        </p:txBody>
      </p:sp>
    </p:spTree>
    <p:extLst>
      <p:ext uri="{BB962C8B-B14F-4D97-AF65-F5344CB8AC3E}">
        <p14:creationId xmlns:p14="http://schemas.microsoft.com/office/powerpoint/2010/main" val="1130581266"/>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cxnSp>
        <p:nvCxnSpPr>
          <p:cNvPr id="7" name="Straight Connector 35"/>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nb-NO"/>
              <a:t>Klikk for å redigere tittelstil</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4" name="Content Placeholder 3"/>
          <p:cNvSpPr>
            <a:spLocks noGrp="1"/>
          </p:cNvSpPr>
          <p:nvPr>
            <p:ph sz="half" idx="2"/>
          </p:nvPr>
        </p:nvSpPr>
        <p:spPr>
          <a:xfrm>
            <a:off x="1443491" y="2824270"/>
            <a:ext cx="3125766" cy="264445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Rediger tekststiler i malen</a:t>
            </a:r>
          </a:p>
        </p:txBody>
      </p:sp>
      <p:sp>
        <p:nvSpPr>
          <p:cNvPr id="6" name="Content Placeholder 5"/>
          <p:cNvSpPr>
            <a:spLocks noGrp="1"/>
          </p:cNvSpPr>
          <p:nvPr>
            <p:ph sz="quarter" idx="4"/>
          </p:nvPr>
        </p:nvSpPr>
        <p:spPr>
          <a:xfrm>
            <a:off x="4889182" y="2821491"/>
            <a:ext cx="3125652" cy="26373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Date Placeholder 6"/>
          <p:cNvSpPr>
            <a:spLocks noGrp="1"/>
          </p:cNvSpPr>
          <p:nvPr>
            <p:ph type="dt" sz="half" idx="10"/>
          </p:nvPr>
        </p:nvSpPr>
        <p:spPr/>
        <p:txBody>
          <a:bodyPr/>
          <a:lstStyle>
            <a:lvl1pPr>
              <a:defRPr/>
            </a:lvl1pPr>
          </a:lstStyle>
          <a:p>
            <a:pPr>
              <a:defRPr/>
            </a:pPr>
            <a:endParaRPr lang="nb-NO"/>
          </a:p>
        </p:txBody>
      </p:sp>
      <p:sp>
        <p:nvSpPr>
          <p:cNvPr id="9" name="Footer Placeholder 7"/>
          <p:cNvSpPr>
            <a:spLocks noGrp="1"/>
          </p:cNvSpPr>
          <p:nvPr>
            <p:ph type="ftr" sz="quarter" idx="11"/>
          </p:nvPr>
        </p:nvSpPr>
        <p:spPr/>
        <p:txBody>
          <a:bodyPr/>
          <a:lstStyle>
            <a:lvl1pPr>
              <a:defRPr/>
            </a:lvl1pPr>
          </a:lstStyle>
          <a:p>
            <a:pPr>
              <a:defRPr/>
            </a:pPr>
            <a:r>
              <a:rPr lang="nb-NO"/>
              <a:t>Helsehuset SALIS</a:t>
            </a:r>
          </a:p>
        </p:txBody>
      </p:sp>
      <p:sp>
        <p:nvSpPr>
          <p:cNvPr id="10" name="Slide Number Placeholder 8"/>
          <p:cNvSpPr>
            <a:spLocks noGrp="1"/>
          </p:cNvSpPr>
          <p:nvPr>
            <p:ph type="sldNum" sz="quarter" idx="12"/>
          </p:nvPr>
        </p:nvSpPr>
        <p:spPr/>
        <p:txBody>
          <a:bodyPr/>
          <a:lstStyle>
            <a:lvl1pPr>
              <a:defRPr/>
            </a:lvl1pPr>
          </a:lstStyle>
          <a:p>
            <a:pPr>
              <a:defRPr/>
            </a:pPr>
            <a:fld id="{9E6A21E6-F553-4DDE-9A6C-16C9978A8EDE}" type="slidenum">
              <a:rPr lang="nb-NO" altLang="nb-NO"/>
              <a:pPr>
                <a:defRPr/>
              </a:pPr>
              <a:t>‹#›</a:t>
            </a:fld>
            <a:endParaRPr lang="nb-NO" altLang="nb-NO"/>
          </a:p>
        </p:txBody>
      </p:sp>
    </p:spTree>
    <p:extLst>
      <p:ext uri="{BB962C8B-B14F-4D97-AF65-F5344CB8AC3E}">
        <p14:creationId xmlns:p14="http://schemas.microsoft.com/office/powerpoint/2010/main" val="3177502447"/>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cxnSp>
        <p:nvCxnSpPr>
          <p:cNvPr id="3" name="Straight Connector 31"/>
          <p:cNvCxnSpPr/>
          <p:nvPr/>
        </p:nvCxnSpPr>
        <p:spPr>
          <a:xfrm>
            <a:off x="1443038" y="1847850"/>
            <a:ext cx="6572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nb-NO"/>
              <a:t>Klikk for å redigere tittelstil</a:t>
            </a:r>
            <a:endParaRPr lang="en-US" dirty="0"/>
          </a:p>
        </p:txBody>
      </p:sp>
      <p:sp>
        <p:nvSpPr>
          <p:cNvPr id="4" name="Date Placeholder 2"/>
          <p:cNvSpPr>
            <a:spLocks noGrp="1"/>
          </p:cNvSpPr>
          <p:nvPr>
            <p:ph type="dt" sz="half" idx="10"/>
          </p:nvPr>
        </p:nvSpPr>
        <p:spPr/>
        <p:txBody>
          <a:bodyPr/>
          <a:lstStyle>
            <a:lvl1pPr>
              <a:defRPr/>
            </a:lvl1pPr>
          </a:lstStyle>
          <a:p>
            <a:pPr>
              <a:defRPr/>
            </a:pPr>
            <a:endParaRPr lang="nb-NO"/>
          </a:p>
        </p:txBody>
      </p:sp>
      <p:sp>
        <p:nvSpPr>
          <p:cNvPr id="5" name="Footer Placeholder 3"/>
          <p:cNvSpPr>
            <a:spLocks noGrp="1"/>
          </p:cNvSpPr>
          <p:nvPr>
            <p:ph type="ftr" sz="quarter" idx="11"/>
          </p:nvPr>
        </p:nvSpPr>
        <p:spPr/>
        <p:txBody>
          <a:bodyPr/>
          <a:lstStyle>
            <a:lvl1pPr>
              <a:defRPr/>
            </a:lvl1pPr>
          </a:lstStyle>
          <a:p>
            <a:pPr>
              <a:defRPr/>
            </a:pPr>
            <a:r>
              <a:rPr lang="nb-NO"/>
              <a:t>Helsehuset SALIS</a:t>
            </a:r>
          </a:p>
        </p:txBody>
      </p:sp>
      <p:sp>
        <p:nvSpPr>
          <p:cNvPr id="6" name="Slide Number Placeholder 4"/>
          <p:cNvSpPr>
            <a:spLocks noGrp="1"/>
          </p:cNvSpPr>
          <p:nvPr>
            <p:ph type="sldNum" sz="quarter" idx="12"/>
          </p:nvPr>
        </p:nvSpPr>
        <p:spPr/>
        <p:txBody>
          <a:bodyPr/>
          <a:lstStyle>
            <a:lvl1pPr>
              <a:defRPr/>
            </a:lvl1pPr>
          </a:lstStyle>
          <a:p>
            <a:pPr>
              <a:defRPr/>
            </a:pPr>
            <a:fld id="{24715944-5603-44D7-9513-ABC46068157E}" type="slidenum">
              <a:rPr lang="nb-NO" altLang="nb-NO"/>
              <a:pPr>
                <a:defRPr/>
              </a:pPr>
              <a:t>‹#›</a:t>
            </a:fld>
            <a:endParaRPr lang="nb-NO" altLang="nb-NO"/>
          </a:p>
        </p:txBody>
      </p:sp>
    </p:spTree>
    <p:extLst>
      <p:ext uri="{BB962C8B-B14F-4D97-AF65-F5344CB8AC3E}">
        <p14:creationId xmlns:p14="http://schemas.microsoft.com/office/powerpoint/2010/main" val="4089622870"/>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nb-NO"/>
          </a:p>
        </p:txBody>
      </p:sp>
      <p:sp>
        <p:nvSpPr>
          <p:cNvPr id="3" name="Footer Placeholder 4"/>
          <p:cNvSpPr>
            <a:spLocks noGrp="1"/>
          </p:cNvSpPr>
          <p:nvPr>
            <p:ph type="ftr" sz="quarter" idx="11"/>
          </p:nvPr>
        </p:nvSpPr>
        <p:spPr/>
        <p:txBody>
          <a:bodyPr/>
          <a:lstStyle>
            <a:lvl1pPr>
              <a:defRPr/>
            </a:lvl1pPr>
          </a:lstStyle>
          <a:p>
            <a:pPr>
              <a:defRPr/>
            </a:pPr>
            <a:r>
              <a:rPr lang="nb-NO"/>
              <a:t>Helsehuset SALIS</a:t>
            </a:r>
          </a:p>
        </p:txBody>
      </p:sp>
      <p:sp>
        <p:nvSpPr>
          <p:cNvPr id="4" name="Slide Number Placeholder 5"/>
          <p:cNvSpPr>
            <a:spLocks noGrp="1"/>
          </p:cNvSpPr>
          <p:nvPr>
            <p:ph type="sldNum" sz="quarter" idx="12"/>
          </p:nvPr>
        </p:nvSpPr>
        <p:spPr/>
        <p:txBody>
          <a:bodyPr/>
          <a:lstStyle>
            <a:lvl1pPr>
              <a:defRPr/>
            </a:lvl1pPr>
          </a:lstStyle>
          <a:p>
            <a:pPr>
              <a:defRPr/>
            </a:pPr>
            <a:fld id="{F6C5F975-5DE1-44EF-926D-32A0EE2F026C}" type="slidenum">
              <a:rPr lang="nb-NO" altLang="nb-NO"/>
              <a:pPr>
                <a:defRPr/>
              </a:pPr>
              <a:t>‹#›</a:t>
            </a:fld>
            <a:endParaRPr lang="nb-NO" altLang="nb-NO"/>
          </a:p>
        </p:txBody>
      </p:sp>
    </p:spTree>
    <p:extLst>
      <p:ext uri="{BB962C8B-B14F-4D97-AF65-F5344CB8AC3E}">
        <p14:creationId xmlns:p14="http://schemas.microsoft.com/office/powerpoint/2010/main" val="2427602692"/>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cxnSp>
        <p:nvCxnSpPr>
          <p:cNvPr id="5" name="Straight Connector 16"/>
          <p:cNvCxnSpPr/>
          <p:nvPr/>
        </p:nvCxnSpPr>
        <p:spPr>
          <a:xfrm>
            <a:off x="1441450" y="3205163"/>
            <a:ext cx="242411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39042" y="798973"/>
            <a:ext cx="2425950" cy="2247117"/>
          </a:xfrm>
        </p:spPr>
        <p:txBody>
          <a:bodyPr anchor="b"/>
          <a:lstStyle>
            <a:lvl1pPr algn="l">
              <a:defRPr sz="2400"/>
            </a:lvl1pPr>
          </a:lstStyle>
          <a:p>
            <a:r>
              <a:rPr lang="nb-NO"/>
              <a:t>Klikk for å redigere tittelstil</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6" name="Date Placeholder 4"/>
          <p:cNvSpPr>
            <a:spLocks noGrp="1"/>
          </p:cNvSpPr>
          <p:nvPr>
            <p:ph type="dt" sz="half" idx="10"/>
          </p:nvPr>
        </p:nvSpPr>
        <p:spPr/>
        <p:txBody>
          <a:bodyPr/>
          <a:lstStyle>
            <a:lvl1pPr>
              <a:defRPr/>
            </a:lvl1pPr>
          </a:lstStyle>
          <a:p>
            <a:pPr>
              <a:defRPr/>
            </a:pPr>
            <a:endParaRPr lang="nb-NO"/>
          </a:p>
        </p:txBody>
      </p:sp>
      <p:sp>
        <p:nvSpPr>
          <p:cNvPr id="7" name="Footer Placeholder 5"/>
          <p:cNvSpPr>
            <a:spLocks noGrp="1"/>
          </p:cNvSpPr>
          <p:nvPr>
            <p:ph type="ftr" sz="quarter" idx="11"/>
          </p:nvPr>
        </p:nvSpPr>
        <p:spPr/>
        <p:txBody>
          <a:bodyPr/>
          <a:lstStyle>
            <a:lvl1pPr>
              <a:defRPr/>
            </a:lvl1pPr>
          </a:lstStyle>
          <a:p>
            <a:pPr>
              <a:defRPr/>
            </a:pPr>
            <a:r>
              <a:rPr lang="nb-NO"/>
              <a:t>Helsehuset SALIS</a:t>
            </a:r>
          </a:p>
        </p:txBody>
      </p:sp>
      <p:sp>
        <p:nvSpPr>
          <p:cNvPr id="8" name="Slide Number Placeholder 6"/>
          <p:cNvSpPr>
            <a:spLocks noGrp="1"/>
          </p:cNvSpPr>
          <p:nvPr>
            <p:ph type="sldNum" sz="quarter" idx="12"/>
          </p:nvPr>
        </p:nvSpPr>
        <p:spPr/>
        <p:txBody>
          <a:bodyPr/>
          <a:lstStyle>
            <a:lvl1pPr>
              <a:defRPr/>
            </a:lvl1pPr>
          </a:lstStyle>
          <a:p>
            <a:pPr>
              <a:defRPr/>
            </a:pPr>
            <a:fld id="{F6D9C562-38E8-4E1E-A4C4-AF121406205D}" type="slidenum">
              <a:rPr lang="nb-NO" altLang="nb-NO"/>
              <a:pPr>
                <a:defRPr/>
              </a:pPr>
              <a:t>‹#›</a:t>
            </a:fld>
            <a:endParaRPr lang="nb-NO" altLang="nb-NO"/>
          </a:p>
        </p:txBody>
      </p:sp>
    </p:spTree>
    <p:extLst>
      <p:ext uri="{BB962C8B-B14F-4D97-AF65-F5344CB8AC3E}">
        <p14:creationId xmlns:p14="http://schemas.microsoft.com/office/powerpoint/2010/main" val="822866559"/>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5" name="Group 12"/>
          <p:cNvGrpSpPr>
            <a:grpSpLocks/>
          </p:cNvGrpSpPr>
          <p:nvPr/>
        </p:nvGrpSpPr>
        <p:grpSpPr bwMode="auto">
          <a:xfrm>
            <a:off x="4995863" y="482600"/>
            <a:ext cx="3511550" cy="5148263"/>
            <a:chOff x="6852919" y="583365"/>
            <a:chExt cx="4681849" cy="5181928"/>
          </a:xfrm>
        </p:grpSpPr>
        <p:sp>
          <p:nvSpPr>
            <p:cNvPr id="6"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7"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cxnSp>
        <p:nvCxnSpPr>
          <p:cNvPr id="8" name="Straight Connector 30"/>
          <p:cNvCxnSpPr/>
          <p:nvPr/>
        </p:nvCxnSpPr>
        <p:spPr>
          <a:xfrm>
            <a:off x="1441450" y="3143250"/>
            <a:ext cx="3241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4148" y="1129513"/>
            <a:ext cx="3244935" cy="1830584"/>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rtlCol="0">
            <a:norm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nb-NO" noProof="0"/>
              <a:t>Klikk ikonet for å legge til et bilde</a:t>
            </a:r>
            <a:endParaRPr lang="en-US" noProof="0"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9" name="Date Placeholder 4"/>
          <p:cNvSpPr>
            <a:spLocks noGrp="1"/>
          </p:cNvSpPr>
          <p:nvPr>
            <p:ph type="dt" sz="half" idx="10"/>
          </p:nvPr>
        </p:nvSpPr>
        <p:spPr>
          <a:xfrm>
            <a:off x="1436688" y="5470525"/>
            <a:ext cx="3252787" cy="319088"/>
          </a:xfrm>
        </p:spPr>
        <p:txBody>
          <a:bodyPr/>
          <a:lstStyle>
            <a:lvl1pPr algn="l">
              <a:defRPr/>
            </a:lvl1pPr>
          </a:lstStyle>
          <a:p>
            <a:pPr>
              <a:defRPr/>
            </a:pPr>
            <a:endParaRPr lang="nb-NO"/>
          </a:p>
        </p:txBody>
      </p:sp>
      <p:sp>
        <p:nvSpPr>
          <p:cNvPr id="10" name="Footer Placeholder 5"/>
          <p:cNvSpPr>
            <a:spLocks noGrp="1"/>
          </p:cNvSpPr>
          <p:nvPr>
            <p:ph type="ftr" sz="quarter" idx="11"/>
          </p:nvPr>
        </p:nvSpPr>
        <p:spPr>
          <a:xfrm>
            <a:off x="1438275" y="319088"/>
            <a:ext cx="3251200" cy="320675"/>
          </a:xfrm>
        </p:spPr>
        <p:txBody>
          <a:bodyPr/>
          <a:lstStyle>
            <a:lvl1pPr>
              <a:defRPr/>
            </a:lvl1pPr>
          </a:lstStyle>
          <a:p>
            <a:pPr>
              <a:defRPr/>
            </a:pPr>
            <a:r>
              <a:rPr lang="nb-NO"/>
              <a:t>Helsehuset SALIS</a:t>
            </a:r>
          </a:p>
        </p:txBody>
      </p:sp>
      <p:sp>
        <p:nvSpPr>
          <p:cNvPr id="11" name="Slide Number Placeholder 6"/>
          <p:cNvSpPr>
            <a:spLocks noGrp="1"/>
          </p:cNvSpPr>
          <p:nvPr>
            <p:ph type="sldNum" sz="quarter" idx="12"/>
          </p:nvPr>
        </p:nvSpPr>
        <p:spPr/>
        <p:txBody>
          <a:bodyPr/>
          <a:lstStyle>
            <a:lvl1pPr>
              <a:defRPr/>
            </a:lvl1pPr>
          </a:lstStyle>
          <a:p>
            <a:pPr>
              <a:defRPr/>
            </a:pPr>
            <a:fld id="{3664EB4C-5BF6-49D3-B905-721A375BC890}" type="slidenum">
              <a:rPr lang="nb-NO" altLang="nb-NO"/>
              <a:pPr>
                <a:defRPr/>
              </a:pPr>
              <a:t>‹#›</a:t>
            </a:fld>
            <a:endParaRPr lang="nb-NO" altLang="nb-NO"/>
          </a:p>
        </p:txBody>
      </p:sp>
    </p:spTree>
    <p:extLst>
      <p:ext uri="{BB962C8B-B14F-4D97-AF65-F5344CB8AC3E}">
        <p14:creationId xmlns:p14="http://schemas.microsoft.com/office/powerpoint/2010/main" val="2450863645"/>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016125"/>
            <a:ext cx="9144000" cy="407987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7" name="Picture 11"/>
          <p:cNvPicPr>
            <a:picLocks noChangeAspect="1"/>
          </p:cNvPicPr>
          <p:nvPr/>
        </p:nvPicPr>
        <p:blipFill>
          <a:blip r:embed="rId14">
            <a:extLst>
              <a:ext uri="{28A0092B-C50C-407E-A947-70E740481C1C}">
                <a14:useLocalDpi xmlns:a14="http://schemas.microsoft.com/office/drawing/2010/main" val="0"/>
              </a:ext>
            </a:extLst>
          </a:blip>
          <a:srcRect l="12500" t="1538" r="12500" b="-1538"/>
          <a:stretch>
            <a:fillRect/>
          </a:stretch>
        </p:blipFill>
        <p:spPr bwMode="auto">
          <a:xfrm>
            <a:off x="0" y="609600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a:off x="0" y="610076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038" y="804863"/>
            <a:ext cx="6572250" cy="1049337"/>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1030" name="Text Placeholder 2"/>
          <p:cNvSpPr>
            <a:spLocks noGrp="1"/>
          </p:cNvSpPr>
          <p:nvPr>
            <p:ph type="body" idx="1"/>
          </p:nvPr>
        </p:nvSpPr>
        <p:spPr bwMode="auto">
          <a:xfrm>
            <a:off x="1443038" y="2016125"/>
            <a:ext cx="6572250"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smtClean="0"/>
              <a:t>Edit Master text styles</a:t>
            </a:r>
          </a:p>
          <a:p>
            <a:pPr lvl="1"/>
            <a:r>
              <a:rPr lang="en-US" altLang="nb-NO" smtClean="0"/>
              <a:t>Second level</a:t>
            </a:r>
          </a:p>
          <a:p>
            <a:pPr lvl="2"/>
            <a:r>
              <a:rPr lang="en-US" altLang="nb-NO" smtClean="0"/>
              <a:t>Third level</a:t>
            </a:r>
          </a:p>
          <a:p>
            <a:pPr lvl="3"/>
            <a:r>
              <a:rPr lang="en-US" altLang="nb-NO" smtClean="0"/>
              <a:t>Fourth level</a:t>
            </a:r>
          </a:p>
          <a:p>
            <a:pPr lvl="4"/>
            <a:r>
              <a:rPr lang="en-US" altLang="nb-NO" smtClean="0"/>
              <a:t>Fifth level</a:t>
            </a:r>
          </a:p>
        </p:txBody>
      </p:sp>
      <p:sp>
        <p:nvSpPr>
          <p:cNvPr id="4" name="Date Placeholder 3"/>
          <p:cNvSpPr>
            <a:spLocks noGrp="1"/>
          </p:cNvSpPr>
          <p:nvPr>
            <p:ph type="dt" sz="half" idx="2"/>
          </p:nvPr>
        </p:nvSpPr>
        <p:spPr>
          <a:xfrm>
            <a:off x="5646738" y="330200"/>
            <a:ext cx="2368550"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endParaRPr lang="nb-NO"/>
          </a:p>
        </p:txBody>
      </p:sp>
      <p:sp>
        <p:nvSpPr>
          <p:cNvPr id="5" name="Footer Placeholder 4"/>
          <p:cNvSpPr>
            <a:spLocks noGrp="1"/>
          </p:cNvSpPr>
          <p:nvPr>
            <p:ph type="ftr" sz="quarter" idx="3"/>
          </p:nvPr>
        </p:nvSpPr>
        <p:spPr>
          <a:xfrm>
            <a:off x="1443038" y="328613"/>
            <a:ext cx="4033837"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r>
              <a:rPr lang="nb-NO"/>
              <a:t>Helsehuset SALIS</a:t>
            </a:r>
          </a:p>
        </p:txBody>
      </p:sp>
      <p:sp>
        <p:nvSpPr>
          <p:cNvPr id="6" name="Slide Number Placeholder 5"/>
          <p:cNvSpPr>
            <a:spLocks noGrp="1"/>
          </p:cNvSpPr>
          <p:nvPr>
            <p:ph type="sldNum" sz="quarter" idx="4"/>
          </p:nvPr>
        </p:nvSpPr>
        <p:spPr>
          <a:xfrm>
            <a:off x="487363" y="798513"/>
            <a:ext cx="795337"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B7CDE2A6-3148-4EFD-8982-5B5217799AB5}"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2" r:id="rId7"/>
    <p:sldLayoutId id="2147483949" r:id="rId8"/>
    <p:sldLayoutId id="2147483950" r:id="rId9"/>
    <p:sldLayoutId id="2147483951" r:id="rId10"/>
    <p:sldLayoutId id="2147483952" r:id="rId11"/>
  </p:sldLayoutIdLst>
  <p:transition>
    <p:wipe dir="d"/>
  </p:transition>
  <p:timing>
    <p:tnLst>
      <p:par>
        <p:cTn id="1" dur="indefinite" restart="never" nodeType="tmRoot"/>
      </p:par>
    </p:tnLst>
  </p:timing>
  <p:hf sldNum="0" hdr="0" dt="0"/>
  <p:txStyles>
    <p:titleStyle>
      <a:lvl1pPr algn="l" defTabSz="685800" rtl="0" eaLnBrk="0" fontAlgn="base" hangingPunct="0">
        <a:lnSpc>
          <a:spcPct val="90000"/>
        </a:lnSpc>
        <a:spcBef>
          <a:spcPct val="0"/>
        </a:spcBef>
        <a:spcAft>
          <a:spcPct val="0"/>
        </a:spcAft>
        <a:defRPr sz="3200" kern="1200" cap="all">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2pPr>
      <a:lvl3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3pPr>
      <a:lvl4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4pPr>
      <a:lvl5pPr algn="l" defTabSz="685800" rtl="0" eaLnBrk="0" fontAlgn="base" hangingPunct="0">
        <a:lnSpc>
          <a:spcPct val="90000"/>
        </a:lnSpc>
        <a:spcBef>
          <a:spcPct val="0"/>
        </a:spcBef>
        <a:spcAft>
          <a:spcPct val="0"/>
        </a:spcAft>
        <a:defRPr sz="3200">
          <a:solidFill>
            <a:schemeClr val="tx1"/>
          </a:solidFill>
          <a:latin typeface="Gill Sans MT" panose="020B0502020104020203" pitchFamily="34" charset="0"/>
        </a:defRPr>
      </a:lvl5pPr>
      <a:lvl6pPr marL="457200" algn="l" defTabSz="685800" rtl="0" fontAlgn="base">
        <a:lnSpc>
          <a:spcPct val="90000"/>
        </a:lnSpc>
        <a:spcBef>
          <a:spcPct val="0"/>
        </a:spcBef>
        <a:spcAft>
          <a:spcPct val="0"/>
        </a:spcAft>
        <a:defRPr sz="3200">
          <a:solidFill>
            <a:schemeClr val="tx1"/>
          </a:solidFill>
          <a:latin typeface="Gill Sans MT" panose="020B0502020104020203" pitchFamily="34" charset="0"/>
        </a:defRPr>
      </a:lvl6pPr>
      <a:lvl7pPr marL="914400" algn="l" defTabSz="685800" rtl="0" fontAlgn="base">
        <a:lnSpc>
          <a:spcPct val="90000"/>
        </a:lnSpc>
        <a:spcBef>
          <a:spcPct val="0"/>
        </a:spcBef>
        <a:spcAft>
          <a:spcPct val="0"/>
        </a:spcAft>
        <a:defRPr sz="3200">
          <a:solidFill>
            <a:schemeClr val="tx1"/>
          </a:solidFill>
          <a:latin typeface="Gill Sans MT" panose="020B0502020104020203" pitchFamily="34" charset="0"/>
        </a:defRPr>
      </a:lvl7pPr>
      <a:lvl8pPr marL="1371600" algn="l" defTabSz="685800" rtl="0" fontAlgn="base">
        <a:lnSpc>
          <a:spcPct val="90000"/>
        </a:lnSpc>
        <a:spcBef>
          <a:spcPct val="0"/>
        </a:spcBef>
        <a:spcAft>
          <a:spcPct val="0"/>
        </a:spcAft>
        <a:defRPr sz="3200">
          <a:solidFill>
            <a:schemeClr val="tx1"/>
          </a:solidFill>
          <a:latin typeface="Gill Sans MT" panose="020B0502020104020203" pitchFamily="34" charset="0"/>
        </a:defRPr>
      </a:lvl8pPr>
      <a:lvl9pPr marL="1828800" algn="l" defTabSz="685800" rtl="0" fontAlgn="base">
        <a:lnSpc>
          <a:spcPct val="90000"/>
        </a:lnSpc>
        <a:spcBef>
          <a:spcPct val="0"/>
        </a:spcBef>
        <a:spcAft>
          <a:spcPct val="0"/>
        </a:spcAft>
        <a:defRPr sz="3200">
          <a:solidFill>
            <a:schemeClr val="tx1"/>
          </a:solidFill>
          <a:latin typeface="Gill Sans MT" panose="020B0502020104020203" pitchFamily="34" charset="0"/>
        </a:defRPr>
      </a:lvl9pPr>
    </p:titleStyle>
    <p:bodyStyle>
      <a:lvl1pPr marL="228600" indent="-228600" algn="l" defTabSz="685800"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defTabSz="685800"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av.n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4932363" y="3573463"/>
            <a:ext cx="3683000" cy="652462"/>
          </a:xfrm>
        </p:spPr>
        <p:txBody>
          <a:bodyPr rtlCol="0">
            <a:normAutofit fontScale="85000" lnSpcReduction="20000"/>
          </a:bodyPr>
          <a:lstStyle/>
          <a:p>
            <a:pPr eaLnBrk="1" fontAlgn="auto" hangingPunct="1">
              <a:lnSpc>
                <a:spcPct val="80000"/>
              </a:lnSpc>
              <a:spcAft>
                <a:spcPts val="0"/>
              </a:spcAft>
              <a:defRPr/>
            </a:pPr>
            <a:r>
              <a:rPr lang="nb-NO" altLang="nb-NO" sz="2000"/>
              <a:t>Åsmund Nyhus</a:t>
            </a:r>
          </a:p>
          <a:p>
            <a:pPr eaLnBrk="1" fontAlgn="auto" hangingPunct="1">
              <a:lnSpc>
                <a:spcPct val="80000"/>
              </a:lnSpc>
              <a:spcAft>
                <a:spcPts val="0"/>
              </a:spcAft>
              <a:defRPr/>
            </a:pPr>
            <a:r>
              <a:rPr lang="nb-NO" altLang="nb-NO" sz="2000"/>
              <a:t>Daglig leder</a:t>
            </a:r>
          </a:p>
        </p:txBody>
      </p:sp>
      <p:sp>
        <p:nvSpPr>
          <p:cNvPr id="14339" name="TekstSylinder 6"/>
          <p:cNvSpPr txBox="1">
            <a:spLocks noChangeArrowheads="1"/>
          </p:cNvSpPr>
          <p:nvPr/>
        </p:nvSpPr>
        <p:spPr bwMode="auto">
          <a:xfrm>
            <a:off x="1763713" y="1557338"/>
            <a:ext cx="67691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endParaRPr lang="nb-NO" altLang="nb-NO" sz="4400">
              <a:solidFill>
                <a:srgbClr val="009900"/>
              </a:solidFill>
              <a:latin typeface="Arial" panose="020B0604020202020204" pitchFamily="34" charset="0"/>
            </a:endParaRPr>
          </a:p>
        </p:txBody>
      </p:sp>
      <p:pic>
        <p:nvPicPr>
          <p:cNvPr id="14340" name="Bild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351463"/>
            <a:ext cx="1944687"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ktangel 1"/>
          <p:cNvSpPr>
            <a:spLocks noChangeArrowheads="1"/>
          </p:cNvSpPr>
          <p:nvPr/>
        </p:nvSpPr>
        <p:spPr bwMode="auto">
          <a:xfrm>
            <a:off x="1219200" y="1484313"/>
            <a:ext cx="69532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eaLnBrk="1" hangingPunct="1">
              <a:lnSpc>
                <a:spcPct val="100000"/>
              </a:lnSpc>
              <a:spcBef>
                <a:spcPct val="0"/>
              </a:spcBef>
              <a:buClrTx/>
              <a:buSzTx/>
              <a:buFontTx/>
              <a:buNone/>
            </a:pPr>
            <a:r>
              <a:rPr lang="nb-NO" altLang="nb-NO" sz="2800"/>
              <a:t>GOD BHT - samfunnsoppdraget og konkurranse på ellers like vilkår</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pPr eaLnBrk="1" fontAlgn="auto" hangingPunct="1">
              <a:spcAft>
                <a:spcPts val="0"/>
              </a:spcAft>
              <a:defRPr/>
            </a:pPr>
            <a:r>
              <a:rPr lang="nb-NO" altLang="nb-NO" dirty="0"/>
              <a:t>«GOD BHT» - et samfunnsoppdrag i endring</a:t>
            </a:r>
          </a:p>
        </p:txBody>
      </p:sp>
      <p:sp>
        <p:nvSpPr>
          <p:cNvPr id="16387" name="Plassholder for innhold 2"/>
          <p:cNvSpPr>
            <a:spLocks noGrp="1"/>
          </p:cNvSpPr>
          <p:nvPr>
            <p:ph idx="1"/>
          </p:nvPr>
        </p:nvSpPr>
        <p:spPr>
          <a:xfrm>
            <a:off x="900113" y="2636838"/>
            <a:ext cx="7693025" cy="2736850"/>
          </a:xfrm>
        </p:spPr>
        <p:txBody>
          <a:bodyPr/>
          <a:lstStyle/>
          <a:p>
            <a:pPr eaLnBrk="1" hangingPunct="1"/>
            <a:r>
              <a:rPr lang="nb-NO" altLang="nb-NO" smtClean="0"/>
              <a:t>Det er arbeidsgiver som har ansvar for det systematiske HMS-arbeidet men BHT skal bidra gjennom forebyggende og helsefremmende arbeid for bl.a. å redusere skader og sykefravær og fremme trivselen på arbeidsplassen</a:t>
            </a:r>
          </a:p>
          <a:p>
            <a:pPr eaLnBrk="1" hangingPunct="1"/>
            <a:r>
              <a:rPr lang="nb-NO" altLang="nb-NO" smtClean="0"/>
              <a:t>Lov og forskrift vs bedriftens behov, ønsker og ambisjoner</a:t>
            </a:r>
          </a:p>
          <a:p>
            <a:pPr lvl="1" eaLnBrk="1" hangingPunct="1"/>
            <a:r>
              <a:rPr lang="nb-NO" altLang="nb-NO" smtClean="0"/>
              <a:t>Før sa vi NEI og fant på en grunn – nå sier vi JA og lurer på hvordan vi skal få det til</a:t>
            </a:r>
          </a:p>
          <a:p>
            <a:pPr eaLnBrk="1" hangingPunct="1"/>
            <a:endParaRPr lang="nb-NO" altLang="nb-NO" smtClean="0"/>
          </a:p>
        </p:txBody>
      </p:sp>
      <p:sp>
        <p:nvSpPr>
          <p:cNvPr id="16388" name="Plassholder for bunntekst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nb-NO" altLang="nb-NO" sz="1400" smtClean="0">
                <a:latin typeface="Arial" panose="020B0604020202020204" pitchFamily="34" charset="0"/>
              </a:rPr>
              <a:t>Helsehuset SALIS</a:t>
            </a: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pPr eaLnBrk="1" fontAlgn="auto" hangingPunct="1">
              <a:spcAft>
                <a:spcPts val="0"/>
              </a:spcAft>
              <a:defRPr/>
            </a:pPr>
            <a:r>
              <a:rPr lang="nb-NO" altLang="nb-NO" dirty="0"/>
              <a:t>Godkjenningskrav</a:t>
            </a:r>
          </a:p>
        </p:txBody>
      </p:sp>
      <p:sp>
        <p:nvSpPr>
          <p:cNvPr id="17411" name="Plassholder for innhold 2"/>
          <p:cNvSpPr>
            <a:spLocks noGrp="1"/>
          </p:cNvSpPr>
          <p:nvPr>
            <p:ph idx="1"/>
          </p:nvPr>
        </p:nvSpPr>
        <p:spPr/>
        <p:txBody>
          <a:bodyPr/>
          <a:lstStyle/>
          <a:p>
            <a:pPr eaLnBrk="1" hangingPunct="1"/>
            <a:r>
              <a:rPr lang="nb-NO" altLang="nb-NO" smtClean="0"/>
              <a:t>Bedriftshelsetjenesten må dokumentere kompetanse i forhold til arbeidsmedisin, ergonomi, yrkeshygiene og psykososiale arbeidsmiljøfaktorer samt systematisk HMS.</a:t>
            </a:r>
          </a:p>
          <a:p>
            <a:pPr eaLnBrk="1" hangingPunct="1"/>
            <a:r>
              <a:rPr lang="nb-NO" altLang="nb-NO" smtClean="0"/>
              <a:t>I tillegg stilles det krav til plan for kompetanseutvikling. volum, organisering og kvalitet.</a:t>
            </a:r>
          </a:p>
          <a:p>
            <a:pPr eaLnBrk="1" hangingPunct="1"/>
            <a:r>
              <a:rPr lang="nb-NO" altLang="nb-NO" smtClean="0"/>
              <a:t>Før Bedriftshelsetjenesten får lov til å levere en eneste time må det investeres ca NOK 3,5 mill</a:t>
            </a:r>
          </a:p>
          <a:p>
            <a:pPr eaLnBrk="1" hangingPunct="1"/>
            <a:endParaRPr lang="nb-NO" altLang="nb-NO" smtClean="0"/>
          </a:p>
        </p:txBody>
      </p:sp>
      <p:sp>
        <p:nvSpPr>
          <p:cNvPr id="17412" name="Plassholder for bunntekst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nb-NO" altLang="nb-NO" sz="1400" smtClean="0">
                <a:latin typeface="Arial" panose="020B0604020202020204" pitchFamily="34" charset="0"/>
              </a:rPr>
              <a:t>Helsehuset SALIS</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pPr eaLnBrk="1" fontAlgn="auto" hangingPunct="1">
              <a:spcAft>
                <a:spcPts val="0"/>
              </a:spcAft>
              <a:defRPr/>
            </a:pPr>
            <a:r>
              <a:rPr lang="nb-NO" altLang="nb-NO" dirty="0"/>
              <a:t>Hva skal arbeidsgiver kunne kreve av sin  BHT</a:t>
            </a:r>
          </a:p>
        </p:txBody>
      </p:sp>
      <p:sp>
        <p:nvSpPr>
          <p:cNvPr id="3" name="Plassholder for innhold 2"/>
          <p:cNvSpPr>
            <a:spLocks noGrp="1"/>
          </p:cNvSpPr>
          <p:nvPr>
            <p:ph idx="1"/>
          </p:nvPr>
        </p:nvSpPr>
        <p:spPr/>
        <p:txBody>
          <a:bodyPr rtlCol="0">
            <a:normAutofit lnSpcReduction="10000"/>
          </a:bodyPr>
          <a:lstStyle/>
          <a:p>
            <a:pPr eaLnBrk="1" fontAlgn="auto" hangingPunct="1">
              <a:spcAft>
                <a:spcPts val="0"/>
              </a:spcAft>
              <a:defRPr/>
            </a:pPr>
            <a:r>
              <a:rPr lang="nb-NO" dirty="0"/>
              <a:t>Forskrift om organisering, ledelse og medvirkning </a:t>
            </a:r>
            <a:r>
              <a:rPr lang="nb-NO" dirty="0" err="1"/>
              <a:t>kap</a:t>
            </a:r>
            <a:r>
              <a:rPr lang="nb-NO" dirty="0"/>
              <a:t>. 13 </a:t>
            </a:r>
          </a:p>
          <a:p>
            <a:pPr eaLnBrk="1" fontAlgn="auto" hangingPunct="1">
              <a:spcAft>
                <a:spcPts val="0"/>
              </a:spcAft>
              <a:defRPr/>
            </a:pPr>
            <a:r>
              <a:rPr lang="nb-NO" dirty="0"/>
              <a:t>«En god BHT skal bidra til aktiv medvirkning i helse-, miljø- og sikkerhetsarbeidet (HMS) hos ledelse og ansatte og bidra til gode tiltak, god dokumentasjon, regelmessig evaluering og kontinuerlig forbedring».</a:t>
            </a:r>
          </a:p>
          <a:p>
            <a:pPr lvl="1" eaLnBrk="1" fontAlgn="auto" hangingPunct="1">
              <a:spcAft>
                <a:spcPts val="0"/>
              </a:spcAft>
              <a:defRPr/>
            </a:pPr>
            <a:r>
              <a:rPr lang="nb-NO" sz="2000" dirty="0"/>
              <a:t>BHT må derfor kunne mye om person, bedrift og samfunn og være like interessert i bedriftens bunnlinje som bedriften selv</a:t>
            </a:r>
          </a:p>
          <a:p>
            <a:pPr lvl="2" eaLnBrk="1" fontAlgn="auto" hangingPunct="1">
              <a:spcAft>
                <a:spcPts val="0"/>
              </a:spcAft>
              <a:defRPr/>
            </a:pPr>
            <a:r>
              <a:rPr lang="nb-NO" dirty="0"/>
              <a:t>Eks «tilrettelegge så langt mulig»</a:t>
            </a:r>
          </a:p>
        </p:txBody>
      </p:sp>
      <p:sp>
        <p:nvSpPr>
          <p:cNvPr id="18436" name="Plassholder for bunntekst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nb-NO" altLang="nb-NO" sz="1400" smtClean="0">
                <a:latin typeface="Arial" panose="020B0604020202020204" pitchFamily="34" charset="0"/>
              </a:rPr>
              <a:t>Helsehuset SALIS</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pPr eaLnBrk="1" fontAlgn="auto" hangingPunct="1">
              <a:spcAft>
                <a:spcPts val="0"/>
              </a:spcAft>
              <a:defRPr/>
            </a:pPr>
            <a:r>
              <a:rPr lang="nb-NO" altLang="nb-NO" dirty="0"/>
              <a:t>NAV skal samarbeide med BHT</a:t>
            </a:r>
          </a:p>
        </p:txBody>
      </p:sp>
      <p:sp>
        <p:nvSpPr>
          <p:cNvPr id="3" name="Plassholder for innhold 2"/>
          <p:cNvSpPr>
            <a:spLocks noGrp="1"/>
          </p:cNvSpPr>
          <p:nvPr>
            <p:ph idx="1"/>
          </p:nvPr>
        </p:nvSpPr>
        <p:spPr/>
        <p:txBody>
          <a:bodyPr rtlCol="0">
            <a:normAutofit fontScale="92500" lnSpcReduction="20000"/>
          </a:bodyPr>
          <a:lstStyle/>
          <a:p>
            <a:pPr eaLnBrk="1" fontAlgn="auto" hangingPunct="1">
              <a:spcAft>
                <a:spcPts val="0"/>
              </a:spcAft>
              <a:defRPr/>
            </a:pPr>
            <a:r>
              <a:rPr lang="nb-NO" sz="2400" dirty="0"/>
              <a:t>I Samarbeidsavtalen til Intensjonsavtale om et mer inkluderende arbeidsliv framgår det at NAV skal samarbeide med IA–virksomhetenes bedriftshelsetjeneste. </a:t>
            </a:r>
          </a:p>
          <a:p>
            <a:pPr eaLnBrk="1" fontAlgn="auto" hangingPunct="1">
              <a:spcAft>
                <a:spcPts val="0"/>
              </a:spcAft>
              <a:defRPr/>
            </a:pPr>
            <a:r>
              <a:rPr lang="nb-NO" sz="2400" dirty="0"/>
              <a:t>Videre står det i Veilederen til Samarbeidsavtalen at NAV skal samarbeide med og være supplement til virksomhetenes eller bedriftshelsetjenestens arbeid der det er nødvendig og ønskelig.</a:t>
            </a:r>
          </a:p>
          <a:p>
            <a:pPr lvl="1" eaLnBrk="1" fontAlgn="auto" hangingPunct="1">
              <a:spcAft>
                <a:spcPts val="0"/>
              </a:spcAft>
              <a:defRPr/>
            </a:pPr>
            <a:r>
              <a:rPr lang="nb-NO" sz="2000" dirty="0" err="1"/>
              <a:t>Jfr</a:t>
            </a:r>
            <a:r>
              <a:rPr lang="nb-NO" sz="2000" dirty="0"/>
              <a:t> egne retningslinjer i NAV</a:t>
            </a:r>
          </a:p>
        </p:txBody>
      </p:sp>
      <p:sp>
        <p:nvSpPr>
          <p:cNvPr id="19460" name="Plassholder for bunntekst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nb-NO" altLang="nb-NO" sz="1400" smtClean="0">
                <a:latin typeface="Arial" panose="020B0604020202020204" pitchFamily="34" charset="0"/>
              </a:rPr>
              <a:t>Helsehuset SALIS</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pPr eaLnBrk="1" fontAlgn="auto" hangingPunct="1">
              <a:spcAft>
                <a:spcPts val="0"/>
              </a:spcAft>
              <a:defRPr/>
            </a:pPr>
            <a:r>
              <a:rPr lang="nb-NO" altLang="nb-NO" dirty="0">
                <a:hlinkClick r:id="rId2"/>
              </a:rPr>
              <a:t>https://www.nav.no/</a:t>
            </a:r>
            <a:r>
              <a:rPr lang="nb-NO" altLang="nb-NO" dirty="0"/>
              <a:t>..... </a:t>
            </a:r>
            <a:br>
              <a:rPr lang="nb-NO" altLang="nb-NO" dirty="0"/>
            </a:br>
            <a:r>
              <a:rPr lang="nb-NO" altLang="nb-NO" sz="2400" dirty="0"/>
              <a:t>«so far so </a:t>
            </a:r>
            <a:r>
              <a:rPr lang="nb-NO" altLang="nb-NO" sz="2400" dirty="0" err="1"/>
              <a:t>good</a:t>
            </a:r>
            <a:r>
              <a:rPr lang="nb-NO" altLang="nb-NO" sz="2400" dirty="0"/>
              <a:t>»</a:t>
            </a:r>
          </a:p>
        </p:txBody>
      </p:sp>
      <p:sp>
        <p:nvSpPr>
          <p:cNvPr id="3" name="Plassholder for innhold 2"/>
          <p:cNvSpPr>
            <a:spLocks noGrp="1"/>
          </p:cNvSpPr>
          <p:nvPr>
            <p:ph idx="1"/>
          </p:nvPr>
        </p:nvSpPr>
        <p:spPr/>
        <p:txBody>
          <a:bodyPr rtlCol="0">
            <a:normAutofit fontScale="92500" lnSpcReduction="10000"/>
          </a:bodyPr>
          <a:lstStyle/>
          <a:p>
            <a:pPr eaLnBrk="1" fontAlgn="auto" hangingPunct="1">
              <a:spcAft>
                <a:spcPts val="0"/>
              </a:spcAft>
              <a:defRPr/>
            </a:pPr>
            <a:r>
              <a:rPr lang="nb-NO" dirty="0"/>
              <a:t>«Bedriftshelsetjenesten er allerede tilstede i mange virksomheter. I samhandling mellom BHT og arbeidslivssenteret må det sørges for å klart avklare hva BHT gjør og hva arbeidslivssentrene gjør. Målet må være å få til et samarbeid slik at en vet ”hvem gjør hva” i det enkelte tilfelle og dermed sikre at BHT og arbeidslivssenteret utfyller hverandre til beste for virksomhetene»</a:t>
            </a:r>
          </a:p>
          <a:p>
            <a:pPr eaLnBrk="1" fontAlgn="auto" hangingPunct="1">
              <a:spcAft>
                <a:spcPts val="0"/>
              </a:spcAft>
              <a:defRPr/>
            </a:pPr>
            <a:r>
              <a:rPr lang="nb-NO" dirty="0"/>
              <a:t>Har BHT den kompetansen som virksomheten etterspør, vil det ikke være naturlig at arbeidslivssenteret tilbyr sin bistand på samme område.</a:t>
            </a:r>
          </a:p>
          <a:p>
            <a:pPr eaLnBrk="1" fontAlgn="auto" hangingPunct="1">
              <a:spcAft>
                <a:spcPts val="0"/>
              </a:spcAft>
              <a:defRPr/>
            </a:pPr>
            <a:endParaRPr lang="nb-NO" dirty="0"/>
          </a:p>
        </p:txBody>
      </p:sp>
      <p:sp>
        <p:nvSpPr>
          <p:cNvPr id="20484" name="Plassholder for bunntekst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Gill Sans MT" panose="020B0502020104020203"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Gill Sans MT" panose="020B0502020104020203"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Gill Sans MT" panose="020B0502020104020203"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Gill Sans MT" panose="020B0502020104020203" pitchFamily="34" charset="0"/>
              </a:defRPr>
            </a:lvl9pPr>
          </a:lstStyle>
          <a:p>
            <a:pPr fontAlgn="base">
              <a:lnSpc>
                <a:spcPct val="100000"/>
              </a:lnSpc>
              <a:spcBef>
                <a:spcPct val="0"/>
              </a:spcBef>
              <a:spcAft>
                <a:spcPct val="0"/>
              </a:spcAft>
              <a:buClrTx/>
              <a:buSzTx/>
              <a:buFontTx/>
              <a:buNone/>
            </a:pPr>
            <a:r>
              <a:rPr lang="nb-NO" altLang="nb-NO" sz="1400" smtClean="0">
                <a:latin typeface="Arial" panose="020B0604020202020204" pitchFamily="34" charset="0"/>
              </a:rPr>
              <a:t>Helsehuset SALIS</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eaLnBrk="1" fontAlgn="auto" hangingPunct="1">
              <a:spcAft>
                <a:spcPts val="0"/>
              </a:spcAft>
              <a:defRPr/>
            </a:pPr>
            <a:r>
              <a:rPr lang="nb-NO" dirty="0"/>
              <a:t>Problemstilling</a:t>
            </a:r>
          </a:p>
        </p:txBody>
      </p:sp>
      <p:sp>
        <p:nvSpPr>
          <p:cNvPr id="21507" name="Plassholder for innhold 2"/>
          <p:cNvSpPr>
            <a:spLocks noGrp="1"/>
          </p:cNvSpPr>
          <p:nvPr>
            <p:ph idx="1"/>
          </p:nvPr>
        </p:nvSpPr>
        <p:spPr/>
        <p:txBody>
          <a:bodyPr/>
          <a:lstStyle/>
          <a:p>
            <a:pPr marL="0" indent="0" eaLnBrk="1" hangingPunct="1">
              <a:buFont typeface="Arial" panose="020B0604020202020204" pitchFamily="34" charset="0"/>
              <a:buNone/>
            </a:pPr>
            <a:r>
              <a:rPr lang="nb-NO" altLang="nb-NO" u="sng" smtClean="0"/>
              <a:t/>
            </a:r>
            <a:br>
              <a:rPr lang="nb-NO" altLang="nb-NO" u="sng" smtClean="0"/>
            </a:br>
            <a:r>
              <a:rPr lang="nb-NO" altLang="nb-NO" smtClean="0"/>
              <a:t>Mange av våre medlemsbedrifter erfarer at NAV Arbeidslivssentre selv ønsker å yte praktisk bistand, eksempelvis igjennom veiledningssamtaler med ansatte og ledere (og da ikke som et supplement, men frontet som et «gratis» alternativ til BHT eller andre private bidragsytere), samt kursvirksomhet som er i direkte konkurranse med BHT sine tilbud. </a:t>
            </a:r>
            <a:br>
              <a:rPr lang="nb-NO" altLang="nb-NO" smtClean="0"/>
            </a:br>
            <a:endParaRPr lang="nb-NO" altLang="nb-NO" smtClean="0"/>
          </a:p>
        </p:txBody>
      </p:sp>
      <p:sp>
        <p:nvSpPr>
          <p:cNvPr id="4" name="Plassholder for bunntekst 3"/>
          <p:cNvSpPr>
            <a:spLocks noGrp="1"/>
          </p:cNvSpPr>
          <p:nvPr>
            <p:ph type="ftr" sz="quarter" idx="11"/>
          </p:nvPr>
        </p:nvSpPr>
        <p:spPr/>
        <p:txBody>
          <a:bodyPr/>
          <a:lstStyle/>
          <a:p>
            <a:pPr>
              <a:defRPr/>
            </a:pPr>
            <a:r>
              <a:rPr lang="nb-NO"/>
              <a:t>Helsehuset SALIS</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eaLnBrk="1" fontAlgn="auto" hangingPunct="1">
              <a:spcAft>
                <a:spcPts val="0"/>
              </a:spcAft>
              <a:defRPr/>
            </a:pPr>
            <a:r>
              <a:rPr lang="nb-NO" dirty="0"/>
              <a:t>AU – BHT/NHO</a:t>
            </a:r>
          </a:p>
        </p:txBody>
      </p:sp>
      <p:sp>
        <p:nvSpPr>
          <p:cNvPr id="3" name="Plassholder for innhold 2"/>
          <p:cNvSpPr>
            <a:spLocks noGrp="1"/>
          </p:cNvSpPr>
          <p:nvPr>
            <p:ph idx="1"/>
          </p:nvPr>
        </p:nvSpPr>
        <p:spPr/>
        <p:txBody>
          <a:bodyPr rtlCol="0">
            <a:normAutofit fontScale="77500" lnSpcReduction="20000"/>
          </a:bodyPr>
          <a:lstStyle/>
          <a:p>
            <a:pPr eaLnBrk="1" fontAlgn="auto" hangingPunct="1">
              <a:spcAft>
                <a:spcPts val="0"/>
              </a:spcAft>
              <a:defRPr/>
            </a:pPr>
            <a:r>
              <a:rPr lang="nb-NO" dirty="0"/>
              <a:t>Det er viktig at de offentlige ressursene vris mot det som er offentlige kjerneoppgaver, eks reduksjon av ventelister i tiltaket " Raskere tilbake" som vil gi store besparelser på sykefraværskostnader for samfunnet.</a:t>
            </a:r>
          </a:p>
          <a:p>
            <a:pPr eaLnBrk="1" fontAlgn="auto" hangingPunct="1">
              <a:spcAft>
                <a:spcPts val="0"/>
              </a:spcAft>
              <a:defRPr/>
            </a:pPr>
            <a:r>
              <a:rPr lang="nb-NO" dirty="0"/>
              <a:t>Det er vanskelig å se gode grunner for at NAV Arbeidslivsentrene skal bruke knappe offentlige midler på å løse oppgaver som BHT/HR og tiltaksleverandører kan gjøre like bra eller bedre med sin faglige spisskompetanse. </a:t>
            </a:r>
          </a:p>
          <a:p>
            <a:pPr eaLnBrk="1" fontAlgn="auto" hangingPunct="1">
              <a:spcAft>
                <a:spcPts val="0"/>
              </a:spcAft>
              <a:defRPr/>
            </a:pPr>
            <a:r>
              <a:rPr lang="nb-NO" dirty="0"/>
              <a:t>En ryddig og avklart grenseoppgang mellom hva som skal være </a:t>
            </a:r>
            <a:r>
              <a:rPr lang="nb-NO" dirty="0" err="1"/>
              <a:t>NAVs</a:t>
            </a:r>
            <a:r>
              <a:rPr lang="nb-NO" dirty="0"/>
              <a:t> oppgaver og hva som skal være BHT, vil optimalisere ressursbruken og frigjøre midler til </a:t>
            </a:r>
            <a:r>
              <a:rPr lang="nb-NO" dirty="0" err="1"/>
              <a:t>NAVs</a:t>
            </a:r>
            <a:r>
              <a:rPr lang="nb-NO" dirty="0"/>
              <a:t> kjerneoppgaver; sørge for at folk kommer raskere tilbake i arbeid.</a:t>
            </a:r>
          </a:p>
          <a:p>
            <a:pPr marL="0" indent="0" eaLnBrk="1" fontAlgn="auto" hangingPunct="1">
              <a:spcAft>
                <a:spcPts val="0"/>
              </a:spcAft>
              <a:buFont typeface="Arial" panose="020B0604020202020204" pitchFamily="34" charset="0"/>
              <a:buNone/>
              <a:defRPr/>
            </a:pPr>
            <a:endParaRPr lang="nb-NO" dirty="0"/>
          </a:p>
        </p:txBody>
      </p:sp>
      <p:sp>
        <p:nvSpPr>
          <p:cNvPr id="4" name="Plassholder for bunntekst 3"/>
          <p:cNvSpPr>
            <a:spLocks noGrp="1"/>
          </p:cNvSpPr>
          <p:nvPr>
            <p:ph type="ftr" sz="quarter" idx="11"/>
          </p:nvPr>
        </p:nvSpPr>
        <p:spPr/>
        <p:txBody>
          <a:bodyPr/>
          <a:lstStyle/>
          <a:p>
            <a:pPr>
              <a:defRPr/>
            </a:pPr>
            <a:r>
              <a:rPr lang="nb-NO"/>
              <a:t>Helsehuset SALIS</a:t>
            </a:r>
          </a:p>
        </p:txBody>
      </p:sp>
    </p:spTree>
  </p:cSld>
  <p:clrMapOvr>
    <a:masterClrMapping/>
  </p:clrMapOvr>
  <p:transition>
    <p:wipe dir="d"/>
  </p:transition>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1845</TotalTime>
  <Words>499</Words>
  <Application>Microsoft Office PowerPoint</Application>
  <PresentationFormat>Skjermfremvisning (4:3)</PresentationFormat>
  <Paragraphs>37</Paragraphs>
  <Slides>8</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Gill Sans MT</vt:lpstr>
      <vt:lpstr>Arial</vt:lpstr>
      <vt:lpstr>Calibri</vt:lpstr>
      <vt:lpstr>Galleri</vt:lpstr>
      <vt:lpstr>PowerPoint-presentasjon</vt:lpstr>
      <vt:lpstr>«GOD BHT» - et samfunnsoppdrag i endring</vt:lpstr>
      <vt:lpstr>Godkjenningskrav</vt:lpstr>
      <vt:lpstr>Hva skal arbeidsgiver kunne kreve av sin  BHT</vt:lpstr>
      <vt:lpstr>NAV skal samarbeide med BHT</vt:lpstr>
      <vt:lpstr>https://www.nav.no/.....  «so far so good»</vt:lpstr>
      <vt:lpstr>Problemstilling</vt:lpstr>
      <vt:lpstr>AU – BHT/NHO</vt:lpstr>
    </vt:vector>
  </TitlesOfParts>
  <Company>AgderHMS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Sykefravær</dc:title>
  <dc:creator>Ingeborg Blekastad</dc:creator>
  <cp:lastModifiedBy>Gry Tollefsen</cp:lastModifiedBy>
  <cp:revision>65</cp:revision>
  <dcterms:created xsi:type="dcterms:W3CDTF">2007-10-24T18:16:01Z</dcterms:created>
  <dcterms:modified xsi:type="dcterms:W3CDTF">2017-05-15T10:29:18Z</dcterms:modified>
</cp:coreProperties>
</file>